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0EECC-F66A-43B6-A89D-F5C190BD6C8A}" v="64" dt="2024-07-10T10:18:56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 raman" userId="edb830dbdf8c0d77" providerId="LiveId" clId="{5660EECC-F66A-43B6-A89D-F5C190BD6C8A}"/>
    <pc:docChg chg="undo redo custSel addSld delSld modSld">
      <pc:chgData name="rishi raman" userId="edb830dbdf8c0d77" providerId="LiveId" clId="{5660EECC-F66A-43B6-A89D-F5C190BD6C8A}" dt="2024-07-10T10:19:08.373" v="573" actId="1076"/>
      <pc:docMkLst>
        <pc:docMk/>
      </pc:docMkLst>
      <pc:sldChg chg="addSp modSp mod modTransition modAnim">
        <pc:chgData name="rishi raman" userId="edb830dbdf8c0d77" providerId="LiveId" clId="{5660EECC-F66A-43B6-A89D-F5C190BD6C8A}" dt="2024-07-10T08:53:33.770" v="564"/>
        <pc:sldMkLst>
          <pc:docMk/>
          <pc:sldMk cId="3181719922" sldId="256"/>
        </pc:sldMkLst>
        <pc:spChg chg="add mod">
          <ac:chgData name="rishi raman" userId="edb830dbdf8c0d77" providerId="LiveId" clId="{5660EECC-F66A-43B6-A89D-F5C190BD6C8A}" dt="2024-07-10T08:52:52.146" v="557" actId="1076"/>
          <ac:spMkLst>
            <pc:docMk/>
            <pc:sldMk cId="3181719922" sldId="256"/>
            <ac:spMk id="2" creationId="{82F2D63E-6672-BD0A-767A-96B4F96054A2}"/>
          </ac:spMkLst>
        </pc:spChg>
        <pc:graphicFrameChg chg="modGraphic">
          <ac:chgData name="rishi raman" userId="edb830dbdf8c0d77" providerId="LiveId" clId="{5660EECC-F66A-43B6-A89D-F5C190BD6C8A}" dt="2024-07-10T07:33:21.037" v="2" actId="339"/>
          <ac:graphicFrameMkLst>
            <pc:docMk/>
            <pc:sldMk cId="3181719922" sldId="256"/>
            <ac:graphicFrameMk id="4" creationId="{FC225901-2313-A612-2009-97B483D4FFDD}"/>
          </ac:graphicFrameMkLst>
        </pc:graphicFrameChg>
        <pc:picChg chg="mod">
          <ac:chgData name="rishi raman" userId="edb830dbdf8c0d77" providerId="LiveId" clId="{5660EECC-F66A-43B6-A89D-F5C190BD6C8A}" dt="2024-07-10T08:51:35.599" v="548" actId="1076"/>
          <ac:picMkLst>
            <pc:docMk/>
            <pc:sldMk cId="3181719922" sldId="256"/>
            <ac:picMk id="8" creationId="{A2D12822-DFBD-C36F-EC8C-0727ACB4E802}"/>
          </ac:picMkLst>
        </pc:picChg>
      </pc:sldChg>
      <pc:sldChg chg="modSp add del mod">
        <pc:chgData name="rishi raman" userId="edb830dbdf8c0d77" providerId="LiveId" clId="{5660EECC-F66A-43B6-A89D-F5C190BD6C8A}" dt="2024-07-10T07:53:21.738" v="108" actId="47"/>
        <pc:sldMkLst>
          <pc:docMk/>
          <pc:sldMk cId="304097982" sldId="257"/>
        </pc:sldMkLst>
        <pc:spChg chg="mod">
          <ac:chgData name="rishi raman" userId="edb830dbdf8c0d77" providerId="LiveId" clId="{5660EECC-F66A-43B6-A89D-F5C190BD6C8A}" dt="2024-07-10T07:52:50.317" v="107" actId="1076"/>
          <ac:spMkLst>
            <pc:docMk/>
            <pc:sldMk cId="304097982" sldId="257"/>
            <ac:spMk id="2" creationId="{82F2D63E-6672-BD0A-767A-96B4F96054A2}"/>
          </ac:spMkLst>
        </pc:spChg>
      </pc:sldChg>
      <pc:sldChg chg="addSp delSp modSp add del mod modTransition delAnim modAnim">
        <pc:chgData name="rishi raman" userId="edb830dbdf8c0d77" providerId="LiveId" clId="{5660EECC-F66A-43B6-A89D-F5C190BD6C8A}" dt="2024-07-10T07:52:35.758" v="104" actId="47"/>
        <pc:sldMkLst>
          <pc:docMk/>
          <pc:sldMk cId="835570460" sldId="257"/>
        </pc:sldMkLst>
        <pc:spChg chg="mod">
          <ac:chgData name="rishi raman" userId="edb830dbdf8c0d77" providerId="LiveId" clId="{5660EECC-F66A-43B6-A89D-F5C190BD6C8A}" dt="2024-07-10T07:51:19.852" v="101" actId="1076"/>
          <ac:spMkLst>
            <pc:docMk/>
            <pc:sldMk cId="835570460" sldId="257"/>
            <ac:spMk id="2" creationId="{82F2D63E-6672-BD0A-767A-96B4F96054A2}"/>
          </ac:spMkLst>
        </pc:spChg>
        <pc:graphicFrameChg chg="mod modGraphic">
          <ac:chgData name="rishi raman" userId="edb830dbdf8c0d77" providerId="LiveId" clId="{5660EECC-F66A-43B6-A89D-F5C190BD6C8A}" dt="2024-07-10T07:49:41.641" v="90" actId="1076"/>
          <ac:graphicFrameMkLst>
            <pc:docMk/>
            <pc:sldMk cId="835570460" sldId="257"/>
            <ac:graphicFrameMk id="4" creationId="{FC225901-2313-A612-2009-97B483D4FFDD}"/>
          </ac:graphicFrameMkLst>
        </pc:graphicFrameChg>
        <pc:picChg chg="add del mod ord">
          <ac:chgData name="rishi raman" userId="edb830dbdf8c0d77" providerId="LiveId" clId="{5660EECC-F66A-43B6-A89D-F5C190BD6C8A}" dt="2024-07-10T07:52:11.812" v="103" actId="478"/>
          <ac:picMkLst>
            <pc:docMk/>
            <pc:sldMk cId="835570460" sldId="257"/>
            <ac:picMk id="3" creationId="{34EC8059-9CB2-7DE0-3C65-BF29B94DFC2C}"/>
          </ac:picMkLst>
        </pc:picChg>
        <pc:picChg chg="del mod">
          <ac:chgData name="rishi raman" userId="edb830dbdf8c0d77" providerId="LiveId" clId="{5660EECC-F66A-43B6-A89D-F5C190BD6C8A}" dt="2024-07-10T07:44:31.430" v="73" actId="478"/>
          <ac:picMkLst>
            <pc:docMk/>
            <pc:sldMk cId="835570460" sldId="257"/>
            <ac:picMk id="8" creationId="{A2D12822-DFBD-C36F-EC8C-0727ACB4E802}"/>
          </ac:picMkLst>
        </pc:picChg>
      </pc:sldChg>
      <pc:sldChg chg="addSp delSp modSp add mod modAnim">
        <pc:chgData name="rishi raman" userId="edb830dbdf8c0d77" providerId="LiveId" clId="{5660EECC-F66A-43B6-A89D-F5C190BD6C8A}" dt="2024-07-10T10:19:08.373" v="573" actId="1076"/>
        <pc:sldMkLst>
          <pc:docMk/>
          <pc:sldMk cId="2133549550" sldId="257"/>
        </pc:sldMkLst>
        <pc:spChg chg="del mod">
          <ac:chgData name="rishi raman" userId="edb830dbdf8c0d77" providerId="LiveId" clId="{5660EECC-F66A-43B6-A89D-F5C190BD6C8A}" dt="2024-07-10T08:01:12.629" v="176" actId="478"/>
          <ac:spMkLst>
            <pc:docMk/>
            <pc:sldMk cId="2133549550" sldId="257"/>
            <ac:spMk id="2" creationId="{82F2D63E-6672-BD0A-767A-96B4F96054A2}"/>
          </ac:spMkLst>
        </pc:spChg>
        <pc:spChg chg="add del mod">
          <ac:chgData name="rishi raman" userId="edb830dbdf8c0d77" providerId="LiveId" clId="{5660EECC-F66A-43B6-A89D-F5C190BD6C8A}" dt="2024-07-10T08:45:37.687" v="510" actId="478"/>
          <ac:spMkLst>
            <pc:docMk/>
            <pc:sldMk cId="2133549550" sldId="257"/>
            <ac:spMk id="2" creationId="{FD8AA1C1-5A6D-418F-8545-F617B9D3D94C}"/>
          </ac:spMkLst>
        </pc:spChg>
        <pc:spChg chg="add mod">
          <ac:chgData name="rishi raman" userId="edb830dbdf8c0d77" providerId="LiveId" clId="{5660EECC-F66A-43B6-A89D-F5C190BD6C8A}" dt="2024-07-10T07:58:49.859" v="143"/>
          <ac:spMkLst>
            <pc:docMk/>
            <pc:sldMk cId="2133549550" sldId="257"/>
            <ac:spMk id="3" creationId="{60562EB1-03C4-F759-452D-EB0C746140FF}"/>
          </ac:spMkLst>
        </pc:spChg>
        <pc:spChg chg="add mod">
          <ac:chgData name="rishi raman" userId="edb830dbdf8c0d77" providerId="LiveId" clId="{5660EECC-F66A-43B6-A89D-F5C190BD6C8A}" dt="2024-07-10T10:19:08.373" v="573" actId="1076"/>
          <ac:spMkLst>
            <pc:docMk/>
            <pc:sldMk cId="2133549550" sldId="257"/>
            <ac:spMk id="6" creationId="{8D8A46F4-9616-2D23-6F29-C969C4DA767B}"/>
          </ac:spMkLst>
        </pc:spChg>
        <pc:graphicFrameChg chg="mod modGraphic">
          <ac:chgData name="rishi raman" userId="edb830dbdf8c0d77" providerId="LiveId" clId="{5660EECC-F66A-43B6-A89D-F5C190BD6C8A}" dt="2024-07-10T07:55:16.094" v="125" actId="1076"/>
          <ac:graphicFrameMkLst>
            <pc:docMk/>
            <pc:sldMk cId="2133549550" sldId="257"/>
            <ac:graphicFrameMk id="4" creationId="{FC225901-2313-A612-2009-97B483D4FFDD}"/>
          </ac:graphicFrameMkLst>
        </pc:graphicFrameChg>
        <pc:picChg chg="mod">
          <ac:chgData name="rishi raman" userId="edb830dbdf8c0d77" providerId="LiveId" clId="{5660EECC-F66A-43B6-A89D-F5C190BD6C8A}" dt="2024-07-10T10:19:03.945" v="572" actId="1076"/>
          <ac:picMkLst>
            <pc:docMk/>
            <pc:sldMk cId="2133549550" sldId="257"/>
            <ac:picMk id="8" creationId="{A2D12822-DFBD-C36F-EC8C-0727ACB4E802}"/>
          </ac:picMkLst>
        </pc:picChg>
      </pc:sldChg>
      <pc:sldChg chg="addSp delSp modSp add mod delAnim modAnim">
        <pc:chgData name="rishi raman" userId="edb830dbdf8c0d77" providerId="LiveId" clId="{5660EECC-F66A-43B6-A89D-F5C190BD6C8A}" dt="2024-07-10T08:29:06.166" v="454"/>
        <pc:sldMkLst>
          <pc:docMk/>
          <pc:sldMk cId="3542668325" sldId="258"/>
        </pc:sldMkLst>
        <pc:spChg chg="del">
          <ac:chgData name="rishi raman" userId="edb830dbdf8c0d77" providerId="LiveId" clId="{5660EECC-F66A-43B6-A89D-F5C190BD6C8A}" dt="2024-07-10T08:08:21.046" v="193" actId="478"/>
          <ac:spMkLst>
            <pc:docMk/>
            <pc:sldMk cId="3542668325" sldId="258"/>
            <ac:spMk id="6" creationId="{8D8A46F4-9616-2D23-6F29-C969C4DA767B}"/>
          </ac:spMkLst>
        </pc:spChg>
        <pc:spChg chg="add del mod">
          <ac:chgData name="rishi raman" userId="edb830dbdf8c0d77" providerId="LiveId" clId="{5660EECC-F66A-43B6-A89D-F5C190BD6C8A}" dt="2024-07-10T08:19:43.016" v="315" actId="478"/>
          <ac:spMkLst>
            <pc:docMk/>
            <pc:sldMk cId="3542668325" sldId="258"/>
            <ac:spMk id="7" creationId="{D2C1D0AF-E776-1E9D-0D83-0C1C1137AF4C}"/>
          </ac:spMkLst>
        </pc:spChg>
        <pc:spChg chg="add mod">
          <ac:chgData name="rishi raman" userId="edb830dbdf8c0d77" providerId="LiveId" clId="{5660EECC-F66A-43B6-A89D-F5C190BD6C8A}" dt="2024-07-10T08:25:39.574" v="434" actId="14838"/>
          <ac:spMkLst>
            <pc:docMk/>
            <pc:sldMk cId="3542668325" sldId="258"/>
            <ac:spMk id="9" creationId="{28BC588D-DA67-F839-162B-CD31193C4FE4}"/>
          </ac:spMkLst>
        </pc:spChg>
        <pc:graphicFrameChg chg="mod modGraphic">
          <ac:chgData name="rishi raman" userId="edb830dbdf8c0d77" providerId="LiveId" clId="{5660EECC-F66A-43B6-A89D-F5C190BD6C8A}" dt="2024-07-10T08:28:34.059" v="450" actId="1076"/>
          <ac:graphicFrameMkLst>
            <pc:docMk/>
            <pc:sldMk cId="3542668325" sldId="258"/>
            <ac:graphicFrameMk id="4" creationId="{FC225901-2313-A612-2009-97B483D4FFDD}"/>
          </ac:graphicFrameMkLst>
        </pc:graphicFrameChg>
        <pc:picChg chg="add del mod ord">
          <ac:chgData name="rishi raman" userId="edb830dbdf8c0d77" providerId="LiveId" clId="{5660EECC-F66A-43B6-A89D-F5C190BD6C8A}" dt="2024-07-10T08:13:46.048" v="234" actId="478"/>
          <ac:picMkLst>
            <pc:docMk/>
            <pc:sldMk cId="3542668325" sldId="258"/>
            <ac:picMk id="2" creationId="{EFC72846-500C-F9D3-7BF4-8FEE18837D96}"/>
          </ac:picMkLst>
        </pc:picChg>
        <pc:picChg chg="add mod ord">
          <ac:chgData name="rishi raman" userId="edb830dbdf8c0d77" providerId="LiveId" clId="{5660EECC-F66A-43B6-A89D-F5C190BD6C8A}" dt="2024-07-10T08:16:10.012" v="240" actId="171"/>
          <ac:picMkLst>
            <pc:docMk/>
            <pc:sldMk cId="3542668325" sldId="258"/>
            <ac:picMk id="3" creationId="{B53B71A0-9517-5A6C-DC52-F96F8DCC5238}"/>
          </ac:picMkLst>
        </pc:picChg>
        <pc:picChg chg="del">
          <ac:chgData name="rishi raman" userId="edb830dbdf8c0d77" providerId="LiveId" clId="{5660EECC-F66A-43B6-A89D-F5C190BD6C8A}" dt="2024-07-10T08:07:56.953" v="187" actId="478"/>
          <ac:picMkLst>
            <pc:docMk/>
            <pc:sldMk cId="3542668325" sldId="258"/>
            <ac:picMk id="8" creationId="{A2D12822-DFBD-C36F-EC8C-0727ACB4E80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C106-7CD1-F2F3-CD57-09F58787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72957-A746-AE66-8A03-37994285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C9554-0503-5265-BA17-B39FAC47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E69B-7B92-C435-3D68-6E022E0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97AE-B4C2-FE90-836F-2BF07A51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003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A2CE-71C2-C544-C933-6B963C63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A1371-848B-B4DF-AD7E-7B87C8DD5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21749-4679-F6C5-A176-B923D91F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27D94-8591-2EE7-CC51-BDD935A8F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A5CF9-5519-97A0-6805-FCEAA969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995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05507-F380-3112-753B-BC4B3B677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3381C-D09F-0BAF-000E-8FD9FBA2B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55F4-D932-620E-7CAC-6E31A849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BAD8E-F63A-9BB7-A49E-5FCAEDA9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42622-CCB6-FBAB-4C82-D7106134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700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FF5E-8846-26FE-A855-EC8374FD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09E6C-39E7-C4D4-8B1F-49A4EC569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C466A-7539-8FEA-F46B-2F58BD9E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60904-1E21-6847-B8BD-673957F7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ACB7-D7CD-4844-6B72-E8E97FE0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296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DCA7-8AA8-A28E-7CE5-537A7432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C1B14-7F30-0280-512F-6E77C347D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C9AC9-B42D-5791-8FBC-2E4F52F4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22C98-DD4F-37F2-C2A6-14D1F41A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C5DE8-0412-5108-4E53-16F7A578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66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20E9-6D4E-B749-B4FB-CC1051D7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4C67-820A-3421-D862-4D2AEB0A8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D86B8-38BB-562B-716A-9BD8088EC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B4BB4-9751-790F-B9E7-804DBEA7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302D2-4248-2300-3672-B8856D71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78A32-A54A-177F-0295-11BE6C5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292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E0F3-FE9D-9AA0-F2CA-44549258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0ACC0-AF2C-2939-EB14-2FA417082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B7D47-FB29-F625-AE52-D22E92714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180F6-2B13-CBB2-2FBA-D417BFF88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D5023-7849-6952-1027-4CF2B3EBF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DA7F3-4488-3FC5-8D7B-86711FF4D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10A5C2-9BAE-94E3-2A55-3D1D5DF0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9828A-5DD2-6936-5103-D09664C5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3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8D45-D010-A29C-5BED-B3CD647E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18398-AFA3-0DA3-ABF9-037D5662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D17F2-80A6-8630-ACDE-A2DC04B5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F5DC7-03A1-FE7D-F623-C417CC9F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0206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4C6AB-277E-0B49-49F2-430EC585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D9E89-CCCD-0DF4-1F57-44962734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B9494-B968-F0F5-1062-1E8CC787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102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056D-B4B8-0C27-5AC4-C5DABD32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557A-08A3-738D-39A9-A34ADAFDF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11135-7C22-29FD-8266-2636E9BEC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70B23-3F23-3A80-9CA7-EED1F2D1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69C1C-E624-E846-5C7E-E444F278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A6A1C-C8C1-CD13-193D-7E4A03D7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101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07B6-0E9D-8C4C-EF17-102A1C3CB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A449D-22EC-B6C9-78B8-5E312CCE4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7AD96-8FFD-ACB7-EBC4-2DB556D5A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F99B-3FEA-E650-C8DB-24A7E4A6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53D62-7822-4FA3-FF84-4599D563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7DD59-10A5-F7D9-D724-B2322AB5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670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EB4AA5-72C5-1224-84A5-6CEE33FB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C59E0-6CE2-5BBA-C165-496BF4EF4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4B2D2-8F3F-F5EF-39FF-06CB2E472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8697A-8F67-4B82-A212-B5FE2A9A08D7}" type="datetimeFigureOut">
              <a:rPr lang="en-IN" smtClean="0"/>
              <a:t>10-07-2024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24D5-9A09-8AB6-70A7-BD715F489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022D0-942C-EF9A-19DC-C02B38945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F5560-1F15-47CE-8032-054E57E33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056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17/06/relationships/model3d" Target="../media/model3d1.glb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51EC12-51D1-FDDF-3DB3-5EDCDC1B9E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3677395-uhd_3840_2160_25fps">
            <a:hlinkClick r:id="" action="ppaction://media"/>
            <a:extLst>
              <a:ext uri="{FF2B5EF4-FFF2-40B4-BE49-F238E27FC236}">
                <a16:creationId xmlns:a16="http://schemas.microsoft.com/office/drawing/2014/main" id="{A2D12822-DFBD-C36F-EC8C-0727ACB4E8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356633" y="-2518679"/>
            <a:ext cx="8840687" cy="1355395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FC225901-2313-A612-2009-97B483D4FF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8853777"/>
                  </p:ext>
                </p:extLst>
              </p:nvPr>
            </p:nvGraphicFramePr>
            <p:xfrm rot="20661591">
              <a:off x="2150976" y="1532580"/>
              <a:ext cx="4595081" cy="5451433"/>
            </p:xfrm>
            <a:graphic>
              <a:graphicData uri="http://schemas.microsoft.com/office/drawing/2017/model3d">
                <am3d:model3d r:embed="rId5">
                  <am3d:spPr>
                    <a:xfrm rot="20661591">
                      <a:off x="0" y="0"/>
                      <a:ext cx="4595081" cy="5451433"/>
                    </a:xfrm>
                    <a:prstGeom prst="rect">
                      <a:avLst/>
                    </a:prstGeom>
                  </am3d:spPr>
                  <am3d:camera>
                    <am3d:pos x="0" y="0" z="76205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1064" d="1000000"/>
                    <am3d:preTrans dx="-1300639" dy="-17422800" dz="1321136"/>
                    <am3d:scale>
                      <am3d:sx n="1000000" d="1000000"/>
                      <am3d:sy n="1000000" d="1000000"/>
                      <am3d:sz n="1000000" d="1000000"/>
                    </am3d:scale>
                    <am3d:rot ax="-939369" ay="-2608670" az="654881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8531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FC225901-2313-A612-2009-97B483D4F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661591">
                <a:off x="2150976" y="1532580"/>
                <a:ext cx="4595081" cy="545143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F2D63E-6672-BD0A-767A-96B4F96054A2}"/>
              </a:ext>
            </a:extLst>
          </p:cNvPr>
          <p:cNvSpPr txBox="1"/>
          <p:nvPr/>
        </p:nvSpPr>
        <p:spPr>
          <a:xfrm>
            <a:off x="6909382" y="356582"/>
            <a:ext cx="528261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….Born under the crimson sun of Planet Vegeta, Goku’s destiny was etched in stardust.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….His </a:t>
            </a:r>
            <a:r>
              <a:rPr lang="en-US" sz="2800" dirty="0">
                <a:solidFill>
                  <a:srgbClr val="C00000"/>
                </a:solidFill>
                <a:latin typeface="Showcard Gothic" panose="04020904020102020604" pitchFamily="82" charset="0"/>
              </a:rPr>
              <a:t>Saiyan bloodline </a:t>
            </a:r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pulsed with primal power, and as a child, he arrived on Earth, a celestial refugee.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....His journey began innocently, chasing dragon balls and training with </a:t>
            </a:r>
            <a:r>
              <a:rPr lang="en-US" sz="3200" dirty="0">
                <a:solidFill>
                  <a:srgbClr val="C00000"/>
                </a:solidFill>
                <a:latin typeface="Showcard Gothic" panose="04020904020102020604" pitchFamily="82" charset="0"/>
              </a:rPr>
              <a:t>Master Roshi</a:t>
            </a:r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. But beneath that cheerful grin lay a dormant force—</a:t>
            </a:r>
            <a:r>
              <a:rPr lang="en-US" sz="2800" dirty="0">
                <a:solidFill>
                  <a:srgbClr val="C00000"/>
                </a:solidFill>
                <a:latin typeface="Showcard Gothic" panose="04020904020102020604" pitchFamily="82" charset="0"/>
              </a:rPr>
              <a:t>the spirit of a warrior awakening.</a:t>
            </a:r>
            <a:endParaRPr lang="en-IN" sz="2400" dirty="0">
              <a:solidFill>
                <a:srgbClr val="C00000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1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4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51EC12-51D1-FDDF-3DB3-5EDCDC1B9E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3677395-uhd_3840_2160_25fps">
            <a:hlinkClick r:id="" action="ppaction://media"/>
            <a:extLst>
              <a:ext uri="{FF2B5EF4-FFF2-40B4-BE49-F238E27FC236}">
                <a16:creationId xmlns:a16="http://schemas.microsoft.com/office/drawing/2014/main" id="{A2D12822-DFBD-C36F-EC8C-0727ACB4E8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251836">
            <a:off x="-1976818" y="-2590286"/>
            <a:ext cx="15868388" cy="1355395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FC225901-2313-A612-2009-97B483D4FF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686661"/>
                  </p:ext>
                </p:extLst>
              </p:nvPr>
            </p:nvGraphicFramePr>
            <p:xfrm rot="468473">
              <a:off x="365478" y="1188140"/>
              <a:ext cx="4880340" cy="5713594"/>
            </p:xfrm>
            <a:graphic>
              <a:graphicData uri="http://schemas.microsoft.com/office/drawing/2017/model3d">
                <am3d:model3d r:embed="rId5">
                  <am3d:spPr>
                    <a:xfrm rot="468473">
                      <a:off x="0" y="0"/>
                      <a:ext cx="4880340" cy="5713594"/>
                    </a:xfrm>
                    <a:prstGeom prst="rect">
                      <a:avLst/>
                    </a:prstGeom>
                  </am3d:spPr>
                  <am3d:camera>
                    <am3d:pos x="0" y="0" z="76205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1064" d="1000000"/>
                    <am3d:preTrans dx="-1300639" dy="-17422800" dz="1321136"/>
                    <am3d:scale>
                      <am3d:sx n="1000000" d="1000000"/>
                      <am3d:sy n="1000000" d="1000000"/>
                      <am3d:sz n="1000000" d="1000000"/>
                    </am3d:scale>
                    <am3d:rot ax="1531668" ay="-1431345" az="-655930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853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FC225901-2313-A612-2009-97B483D4F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68473">
                <a:off x="365478" y="1188140"/>
                <a:ext cx="4880340" cy="57135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D8A46F4-9616-2D23-6F29-C969C4DA767B}"/>
              </a:ext>
            </a:extLst>
          </p:cNvPr>
          <p:cNvSpPr txBox="1"/>
          <p:nvPr/>
        </p:nvSpPr>
        <p:spPr>
          <a:xfrm>
            <a:off x="6329496" y="722956"/>
            <a:ext cx="5379218" cy="63094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….Goku’s battles are symphonies of energy—each punch a crescendo, each dodge a grace note.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howcard Gothic" panose="04020904020102020604" pitchFamily="82" charset="0"/>
              </a:rPr>
              <a:t>…... </a:t>
            </a:r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His hair ignites with Super </a:t>
            </a:r>
            <a:r>
              <a:rPr lang="en-US" sz="4000" dirty="0">
                <a:solidFill>
                  <a:srgbClr val="C00000"/>
                </a:solidFill>
                <a:latin typeface="Showcard Gothic" panose="04020904020102020604" pitchFamily="82" charset="0"/>
              </a:rPr>
              <a:t>Saiyan fire</a:t>
            </a:r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, and galaxies tremble as he clashes with foes: Frieza, Cell, Buu, and beyond.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….His friends—Piccolo, Vegeta, Krillin—compose the harmonies that echo through time.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howcard Gothic" panose="04020904020102020604" pitchFamily="82" charset="0"/>
              </a:rPr>
              <a:t> Together, they defy fate, rewriting the score of the universe.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3354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4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51EC12-51D1-FDDF-3DB3-5EDCDC1B9E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BG">
            <a:hlinkClick r:id="" action="ppaction://media"/>
            <a:extLst>
              <a:ext uri="{FF2B5EF4-FFF2-40B4-BE49-F238E27FC236}">
                <a16:creationId xmlns:a16="http://schemas.microsoft.com/office/drawing/2014/main" id="{B53B71A0-9517-5A6C-DC52-F96F8DCC5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4122" y="-93379"/>
            <a:ext cx="12356122" cy="69513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FC225901-2313-A612-2009-97B483D4FF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6998636"/>
                  </p:ext>
                </p:extLst>
              </p:nvPr>
            </p:nvGraphicFramePr>
            <p:xfrm>
              <a:off x="0" y="-1928848"/>
              <a:ext cx="12387776" cy="1548666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87776" cy="15486663"/>
                    </a:xfrm>
                    <a:prstGeom prst="rect">
                      <a:avLst/>
                    </a:prstGeom>
                  </am3d:spPr>
                  <am3d:camera>
                    <am3d:pos x="0" y="0" z="76205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1064" d="1000000"/>
                    <am3d:preTrans dx="-1300639" dy="-17422800" dz="1321136"/>
                    <am3d:scale>
                      <am3d:sx n="1000000" d="1000000"/>
                      <am3d:sy n="1000000" d="1000000"/>
                      <am3d:sz n="1000000" d="1000000"/>
                    </am3d:scale>
                    <am3d:rot ax="147842" ay="-76113" az="-3278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01027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FC225901-2313-A612-2009-97B483D4F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-1928848"/>
                <a:ext cx="12387776" cy="1548666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8BC588D-DA67-F839-162B-CD31193C4FE4}"/>
              </a:ext>
            </a:extLst>
          </p:cNvPr>
          <p:cNvSpPr txBox="1"/>
          <p:nvPr/>
        </p:nvSpPr>
        <p:spPr>
          <a:xfrm>
            <a:off x="-117597" y="366623"/>
            <a:ext cx="3409437" cy="61247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19000">
                      <a:schemeClr val="accent4">
                        <a:lumMod val="20000"/>
                        <a:lumOff val="80000"/>
                      </a:schemeClr>
                    </a:gs>
                    <a:gs pos="6100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Showcard Gothic" panose="04020904020102020604" pitchFamily="82" charset="0"/>
              </a:rPr>
              <a:t>So, raise your hands, fellow warriors, and shout with me: “Kamehameha!” For Goku, the Saiyan who taught us that strength lies not in muscle alone, but in the bonds we forge and the dreams we chase.</a:t>
            </a:r>
            <a:endParaRPr lang="en-IN" sz="2800" dirty="0">
              <a:gradFill>
                <a:gsLst>
                  <a:gs pos="19000">
                    <a:schemeClr val="accent4">
                      <a:lumMod val="20000"/>
                      <a:lumOff val="80000"/>
                    </a:schemeClr>
                  </a:gs>
                  <a:gs pos="6100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33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195</Words>
  <Application>Microsoft Office PowerPoint</Application>
  <PresentationFormat>Widescreen</PresentationFormat>
  <Paragraphs>8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Showcard Gothic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rishi raman</dc:creator>
  <cp:lastModifiedBy>rishi raman</cp:lastModifiedBy>
  <cp:revision>1</cp:revision>
  <dcterms:created xsi:type="dcterms:W3CDTF">2024-07-10T06:57:40Z</dcterms:created>
  <dcterms:modified xsi:type="dcterms:W3CDTF">2024-07-10T10:19:10Z</dcterms:modified>
</cp:coreProperties>
</file>